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6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 van Oorschot" initials="RvO" lastIdx="5" clrIdx="0">
    <p:extLst>
      <p:ext uri="{19B8F6BF-5375-455C-9EA6-DF929625EA0E}">
        <p15:presenceInfo xmlns:p15="http://schemas.microsoft.com/office/powerpoint/2012/main" userId="S-1-5-21-111246125-1800172849-3198602734-54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oen van den Oord" userId="702015f8-0c0a-4345-a031-86a36ab6a6ff" providerId="ADAL" clId="{808011AD-B551-4F4A-BC23-E0F480F339A2}"/>
    <pc:docChg chg="modSld">
      <pc:chgData name="Jeroen van den Oord" userId="702015f8-0c0a-4345-a031-86a36ab6a6ff" providerId="ADAL" clId="{808011AD-B551-4F4A-BC23-E0F480F339A2}" dt="2025-08-12T12:09:21.921" v="5" actId="14100"/>
      <pc:docMkLst>
        <pc:docMk/>
      </pc:docMkLst>
      <pc:sldChg chg="modSp mod">
        <pc:chgData name="Jeroen van den Oord" userId="702015f8-0c0a-4345-a031-86a36ab6a6ff" providerId="ADAL" clId="{808011AD-B551-4F4A-BC23-E0F480F339A2}" dt="2025-08-12T12:09:21.921" v="5" actId="14100"/>
        <pc:sldMkLst>
          <pc:docMk/>
          <pc:sldMk cId="1311691774" sldId="268"/>
        </pc:sldMkLst>
        <pc:spChg chg="mod">
          <ac:chgData name="Jeroen van den Oord" userId="702015f8-0c0a-4345-a031-86a36ab6a6ff" providerId="ADAL" clId="{808011AD-B551-4F4A-BC23-E0F480F339A2}" dt="2025-08-12T12:09:21.921" v="5" actId="14100"/>
          <ac:spMkLst>
            <pc:docMk/>
            <pc:sldMk cId="1311691774" sldId="268"/>
            <ac:spMk id="13" creationId="{FDF8D909-C822-FF46-58C2-9774949226D4}"/>
          </ac:spMkLst>
        </pc:spChg>
        <pc:spChg chg="mod">
          <ac:chgData name="Jeroen van den Oord" userId="702015f8-0c0a-4345-a031-86a36ab6a6ff" providerId="ADAL" clId="{808011AD-B551-4F4A-BC23-E0F480F339A2}" dt="2025-08-12T12:09:18.748" v="4" actId="14100"/>
          <ac:spMkLst>
            <pc:docMk/>
            <pc:sldMk cId="1311691774" sldId="268"/>
            <ac:spMk id="17" creationId="{99F7A472-4278-406C-A502-6535820BA3A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259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6766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2748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7512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7239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2082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73264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5728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1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3922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95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993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028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341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214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055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129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A953BDC-9EAE-49FE-9892-958C9F845175}" type="datetimeFigureOut">
              <a:rPr lang="de-DE" smtClean="0"/>
              <a:t>12.08.2025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82939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BEB5EF2F-5F6F-4AC6-A780-8DAE7C728960}"/>
              </a:ext>
            </a:extLst>
          </p:cNvPr>
          <p:cNvSpPr/>
          <p:nvPr/>
        </p:nvSpPr>
        <p:spPr>
          <a:xfrm>
            <a:off x="1140541" y="526024"/>
            <a:ext cx="1022468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cs typeface="Calibri"/>
              </a:rPr>
              <a:t>LEERLINGEN</a:t>
            </a:r>
            <a:endParaRPr lang="nl-NL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A7421074-24E2-45C5-AE76-3AB87BFC82D8}"/>
              </a:ext>
            </a:extLst>
          </p:cNvPr>
          <p:cNvSpPr/>
          <p:nvPr/>
        </p:nvSpPr>
        <p:spPr>
          <a:xfrm>
            <a:off x="6091908" y="1982513"/>
            <a:ext cx="2322806" cy="20221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cs typeface="Calibri"/>
              </a:rPr>
              <a:t>(t)VWO</a:t>
            </a:r>
          </a:p>
          <a:p>
            <a:pPr algn="ctr"/>
            <a:endParaRPr lang="nl-NL" dirty="0">
              <a:cs typeface="Calibri"/>
            </a:endParaRPr>
          </a:p>
          <a:p>
            <a:pPr algn="ctr"/>
            <a:r>
              <a:rPr lang="nl-NL" sz="1200" dirty="0">
                <a:cs typeface="Calibri"/>
              </a:rPr>
              <a:t>TL OB: Geert van Beek</a:t>
            </a:r>
          </a:p>
          <a:p>
            <a:pPr algn="ctr"/>
            <a:endParaRPr lang="nl-NL" sz="1200" dirty="0">
              <a:cs typeface="Calibri"/>
            </a:endParaRPr>
          </a:p>
          <a:p>
            <a:pPr algn="ctr"/>
            <a:r>
              <a:rPr lang="nl-NL" sz="1200" dirty="0">
                <a:cs typeface="Calibri"/>
              </a:rPr>
              <a:t>TL BB: Harro Reeders</a:t>
            </a:r>
          </a:p>
          <a:p>
            <a:pPr algn="ctr"/>
            <a:endParaRPr lang="nl-NL" sz="1200" dirty="0">
              <a:cs typeface="Calibri"/>
            </a:endParaRPr>
          </a:p>
          <a:p>
            <a:pPr algn="ctr"/>
            <a:r>
              <a:rPr lang="nl-NL" sz="1200" dirty="0">
                <a:cs typeface="Calibri"/>
              </a:rPr>
              <a:t>Conrector: Wouter Stroop</a:t>
            </a:r>
          </a:p>
          <a:p>
            <a:pPr algn="ctr"/>
            <a:endParaRPr lang="nl-NL" sz="1400" dirty="0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BF97F4C7-564B-4429-8231-CBBF2861AA69}"/>
              </a:ext>
            </a:extLst>
          </p:cNvPr>
          <p:cNvSpPr/>
          <p:nvPr/>
        </p:nvSpPr>
        <p:spPr>
          <a:xfrm>
            <a:off x="3742343" y="4302141"/>
            <a:ext cx="4699130" cy="10234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l-NL" sz="1400" dirty="0">
                <a:cs typeface="Calibri"/>
              </a:rPr>
              <a:t>Rector-bestuurder: Jeroen van den Oord (tot 1-10)</a:t>
            </a:r>
          </a:p>
          <a:p>
            <a:pPr algn="ctr"/>
            <a:r>
              <a:rPr lang="nl-NL" sz="1400" dirty="0">
                <a:cs typeface="Calibri"/>
              </a:rPr>
              <a:t>Marleen Brummelink </a:t>
            </a:r>
            <a:r>
              <a:rPr lang="nl-NL" sz="1400">
                <a:cs typeface="Calibri"/>
              </a:rPr>
              <a:t>(vanaf 1-10)</a:t>
            </a:r>
            <a:endParaRPr lang="nl-NL" sz="1400" dirty="0">
              <a:cs typeface="Calibri"/>
            </a:endParaRPr>
          </a:p>
          <a:p>
            <a:pPr algn="ctr"/>
            <a:r>
              <a:rPr lang="nl-NL" sz="1400" dirty="0">
                <a:cs typeface="Calibri"/>
              </a:rPr>
              <a:t>Raad van Toezicht: Viek Verdult</a:t>
            </a:r>
            <a:endParaRPr lang="nl-NL" sz="1400" dirty="0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99F7A472-4278-406C-A502-6535820BA3AD}"/>
              </a:ext>
            </a:extLst>
          </p:cNvPr>
          <p:cNvSpPr/>
          <p:nvPr/>
        </p:nvSpPr>
        <p:spPr>
          <a:xfrm>
            <a:off x="8663572" y="2018847"/>
            <a:ext cx="3059036" cy="19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cs typeface="Calibri"/>
              </a:rPr>
              <a:t>Hoofden:</a:t>
            </a:r>
          </a:p>
          <a:p>
            <a:pPr algn="ctr"/>
            <a:r>
              <a:rPr lang="nl-NL" sz="1200" dirty="0">
                <a:cs typeface="Calibri"/>
              </a:rPr>
              <a:t>FD: Pascalle </a:t>
            </a:r>
            <a:r>
              <a:rPr lang="nl-NL" sz="1200" dirty="0" err="1">
                <a:cs typeface="Calibri"/>
              </a:rPr>
              <a:t>Strijdonk</a:t>
            </a:r>
            <a:endParaRPr lang="nl-NL" sz="1200" dirty="0">
              <a:cs typeface="Calibri"/>
            </a:endParaRPr>
          </a:p>
          <a:p>
            <a:pPr algn="ctr"/>
            <a:r>
              <a:rPr lang="nl-NL" sz="1200" dirty="0" err="1">
                <a:cs typeface="Calibri"/>
              </a:rPr>
              <a:t>Financiën&amp;HRM</a:t>
            </a:r>
            <a:r>
              <a:rPr lang="nl-NL" sz="1200" dirty="0">
                <a:cs typeface="Calibri"/>
              </a:rPr>
              <a:t>: Brigitte van Overveld</a:t>
            </a:r>
          </a:p>
          <a:p>
            <a:pPr algn="ctr"/>
            <a:r>
              <a:rPr lang="nl-NL" sz="1200" dirty="0">
                <a:cs typeface="Calibri"/>
              </a:rPr>
              <a:t>ICT: Michael Bisschop</a:t>
            </a:r>
          </a:p>
          <a:p>
            <a:pPr algn="ctr"/>
            <a:r>
              <a:rPr lang="nl-NL" sz="1200" dirty="0">
                <a:cs typeface="Calibri"/>
              </a:rPr>
              <a:t>Ondersteuning: Anja Suijkerbuijk</a:t>
            </a:r>
          </a:p>
          <a:p>
            <a:pPr algn="ctr"/>
            <a:endParaRPr lang="nl-NL" sz="1200" dirty="0">
              <a:cs typeface="Calibri"/>
            </a:endParaRPr>
          </a:p>
          <a:p>
            <a:pPr algn="ctr"/>
            <a:r>
              <a:rPr lang="nl-NL" dirty="0">
                <a:cs typeface="Calibri"/>
              </a:rPr>
              <a:t>Beleid:</a:t>
            </a:r>
          </a:p>
          <a:p>
            <a:pPr algn="ctr"/>
            <a:r>
              <a:rPr lang="nl-NL" sz="1200" dirty="0">
                <a:cs typeface="Calibri"/>
              </a:rPr>
              <a:t>Sandra van Schaik</a:t>
            </a:r>
          </a:p>
        </p:txBody>
      </p:sp>
      <p:sp>
        <p:nvSpPr>
          <p:cNvPr id="2" name="Afgeronde rechthoek 1"/>
          <p:cNvSpPr/>
          <p:nvPr/>
        </p:nvSpPr>
        <p:spPr>
          <a:xfrm>
            <a:off x="1140540" y="4302141"/>
            <a:ext cx="2472454" cy="10234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l-NL" dirty="0"/>
              <a:t>Per 1 augustus 2025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A7421074-24E2-45C5-AE76-3AB87BFC82D8}"/>
              </a:ext>
            </a:extLst>
          </p:cNvPr>
          <p:cNvSpPr/>
          <p:nvPr/>
        </p:nvSpPr>
        <p:spPr>
          <a:xfrm>
            <a:off x="1140540" y="1982512"/>
            <a:ext cx="2472454" cy="2022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cs typeface="Calibri"/>
            </a:endParaRPr>
          </a:p>
          <a:p>
            <a:pPr algn="ctr"/>
            <a:r>
              <a:rPr lang="nl-NL" dirty="0">
                <a:cs typeface="Calibri"/>
              </a:rPr>
              <a:t>MAVO</a:t>
            </a:r>
          </a:p>
          <a:p>
            <a:pPr algn="ctr"/>
            <a:endParaRPr lang="nl-NL" dirty="0">
              <a:cs typeface="Calibri"/>
            </a:endParaRPr>
          </a:p>
          <a:p>
            <a:pPr algn="ctr"/>
            <a:r>
              <a:rPr lang="nl-NL" sz="1200" dirty="0">
                <a:cs typeface="Calibri"/>
              </a:rPr>
              <a:t>TL OB: Aranka Tempelaar</a:t>
            </a:r>
          </a:p>
          <a:p>
            <a:pPr algn="ctr"/>
            <a:r>
              <a:rPr lang="nl-NL" sz="1200" dirty="0">
                <a:cs typeface="Calibri"/>
              </a:rPr>
              <a:t> </a:t>
            </a:r>
          </a:p>
          <a:p>
            <a:pPr algn="ctr"/>
            <a:r>
              <a:rPr lang="nl-NL" sz="1200" dirty="0">
                <a:cs typeface="Calibri"/>
              </a:rPr>
              <a:t>TL BB: Jasper Reuvers</a:t>
            </a:r>
          </a:p>
          <a:p>
            <a:pPr algn="ctr"/>
            <a:endParaRPr lang="nl-NL" sz="1200" dirty="0">
              <a:cs typeface="Calibri"/>
            </a:endParaRPr>
          </a:p>
          <a:p>
            <a:pPr algn="ctr"/>
            <a:r>
              <a:rPr lang="nl-NL" sz="1200" dirty="0">
                <a:cs typeface="Calibri"/>
              </a:rPr>
              <a:t>Conrector: Mayke Eckhardt</a:t>
            </a:r>
          </a:p>
          <a:p>
            <a:pPr algn="ctr"/>
            <a:endParaRPr lang="nl-NL" dirty="0">
              <a:cs typeface="Calibri"/>
            </a:endParaRP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A7421074-24E2-45C5-AE76-3AB87BFC82D8}"/>
              </a:ext>
            </a:extLst>
          </p:cNvPr>
          <p:cNvSpPr/>
          <p:nvPr/>
        </p:nvSpPr>
        <p:spPr>
          <a:xfrm>
            <a:off x="3742343" y="1982513"/>
            <a:ext cx="2267049" cy="20221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cs typeface="Calibri"/>
              </a:rPr>
              <a:t>HAVO</a:t>
            </a:r>
          </a:p>
          <a:p>
            <a:pPr algn="ctr"/>
            <a:endParaRPr lang="nl-NL" dirty="0">
              <a:cs typeface="Calibri"/>
            </a:endParaRPr>
          </a:p>
          <a:p>
            <a:pPr algn="ctr"/>
            <a:r>
              <a:rPr lang="nl-NL" sz="1200" dirty="0">
                <a:cs typeface="Calibri"/>
              </a:rPr>
              <a:t>TL OB: </a:t>
            </a:r>
            <a:r>
              <a:rPr lang="nl-NL" sz="1200" dirty="0" err="1">
                <a:cs typeface="Calibri"/>
              </a:rPr>
              <a:t>Virgie</a:t>
            </a:r>
            <a:r>
              <a:rPr lang="nl-NL" sz="1200" dirty="0">
                <a:cs typeface="Calibri"/>
              </a:rPr>
              <a:t> van </a:t>
            </a:r>
            <a:r>
              <a:rPr lang="nl-NL" sz="1200" dirty="0" err="1">
                <a:cs typeface="Calibri"/>
              </a:rPr>
              <a:t>Overveld</a:t>
            </a:r>
            <a:endParaRPr lang="nl-NL" sz="1200" dirty="0">
              <a:cs typeface="Calibri"/>
            </a:endParaRPr>
          </a:p>
          <a:p>
            <a:pPr algn="ctr"/>
            <a:endParaRPr lang="nl-NL" sz="1200" dirty="0">
              <a:cs typeface="Calibri"/>
            </a:endParaRPr>
          </a:p>
          <a:p>
            <a:pPr algn="ctr"/>
            <a:r>
              <a:rPr lang="nl-NL" sz="1200" dirty="0">
                <a:cs typeface="Calibri"/>
              </a:rPr>
              <a:t>TL BB: Els </a:t>
            </a:r>
            <a:r>
              <a:rPr lang="nl-NL" sz="1200" dirty="0" err="1">
                <a:cs typeface="Calibri"/>
              </a:rPr>
              <a:t>Duijzer</a:t>
            </a:r>
            <a:endParaRPr lang="nl-NL" sz="1200" dirty="0">
              <a:cs typeface="Calibri"/>
            </a:endParaRPr>
          </a:p>
          <a:p>
            <a:pPr algn="ctr"/>
            <a:endParaRPr lang="nl-NL" sz="1200" dirty="0">
              <a:cs typeface="Calibri"/>
            </a:endParaRPr>
          </a:p>
          <a:p>
            <a:pPr algn="ctr"/>
            <a:r>
              <a:rPr lang="nl-NL" sz="1200" dirty="0">
                <a:cs typeface="Calibri"/>
              </a:rPr>
              <a:t>Conrector: Ben Beesems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F52A633-72FD-E954-EBED-1595629868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541" y="526024"/>
            <a:ext cx="914400" cy="9144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98E46503-38B7-EBC8-D3DB-10B8B259BC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50746" y="525945"/>
            <a:ext cx="914479" cy="914479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4A93762C-6B8C-6E0F-404E-E796B4834C7C}"/>
              </a:ext>
            </a:extLst>
          </p:cNvPr>
          <p:cNvSpPr txBox="1"/>
          <p:nvPr/>
        </p:nvSpPr>
        <p:spPr>
          <a:xfrm>
            <a:off x="3742343" y="1585489"/>
            <a:ext cx="2267049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nl-NL" sz="1200" dirty="0" err="1"/>
              <a:t>Leerlingcoördinatoren</a:t>
            </a:r>
            <a:endParaRPr lang="nl-NL" sz="1200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835FEF94-F41B-0312-B149-282C00B9AE82}"/>
              </a:ext>
            </a:extLst>
          </p:cNvPr>
          <p:cNvSpPr txBox="1"/>
          <p:nvPr/>
        </p:nvSpPr>
        <p:spPr>
          <a:xfrm>
            <a:off x="6091908" y="1599418"/>
            <a:ext cx="2322806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nl-NL" sz="1200" dirty="0" err="1"/>
              <a:t>Leerlingcoördinatoren</a:t>
            </a:r>
            <a:endParaRPr lang="nl-NL" sz="1200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A6B2E9AE-1E9D-177C-141E-3B23EFED14C5}"/>
              </a:ext>
            </a:extLst>
          </p:cNvPr>
          <p:cNvSpPr txBox="1"/>
          <p:nvPr/>
        </p:nvSpPr>
        <p:spPr>
          <a:xfrm>
            <a:off x="1140540" y="1572968"/>
            <a:ext cx="2472454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nl-NL" sz="1200" dirty="0" err="1"/>
              <a:t>Leerlingcoördinatoren</a:t>
            </a:r>
            <a:endParaRPr lang="nl-NL" sz="120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DF8D909-C822-FF46-58C2-9774949226D4}"/>
              </a:ext>
            </a:extLst>
          </p:cNvPr>
          <p:cNvSpPr txBox="1"/>
          <p:nvPr/>
        </p:nvSpPr>
        <p:spPr>
          <a:xfrm>
            <a:off x="8663572" y="4279170"/>
            <a:ext cx="3059036" cy="55399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Bestuurssecretaris: </a:t>
            </a:r>
          </a:p>
          <a:p>
            <a:pPr algn="ctr"/>
            <a:r>
              <a:rPr lang="nl-NL" sz="1200" dirty="0"/>
              <a:t>Sandra van Schaik</a:t>
            </a:r>
          </a:p>
        </p:txBody>
      </p:sp>
    </p:spTree>
    <p:extLst>
      <p:ext uri="{BB962C8B-B14F-4D97-AF65-F5344CB8AC3E}">
        <p14:creationId xmlns:p14="http://schemas.microsoft.com/office/powerpoint/2010/main" val="1311691774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6e475d7-9e88-4213-ac20-be069e831add">
      <UserInfo>
        <DisplayName>Rob van Beurden</DisplayName>
        <AccountId>46</AccountId>
        <AccountType/>
      </UserInfo>
      <UserInfo>
        <DisplayName>Rob van Oorschot</DisplayName>
        <AccountId>11</AccountId>
        <AccountType/>
      </UserInfo>
      <UserInfo>
        <DisplayName>Peter Pasmans</DisplayName>
        <AccountId>47</AccountId>
        <AccountType/>
      </UserInfo>
      <UserInfo>
        <DisplayName>Charles van Wettum</DisplayName>
        <AccountId>42</AccountId>
        <AccountType/>
      </UserInfo>
      <UserInfo>
        <DisplayName>Sabine Scholten</DisplayName>
        <AccountId>91</AccountId>
        <AccountType/>
      </UserInfo>
    </SharedWithUsers>
    <f72fabc9463243998c5dfa5de66f94fe xmlns="790f7a89-9143-4737-8a73-f9493f43abb3">
      <Terms xmlns="http://schemas.microsoft.com/office/infopath/2007/PartnerControls">
        <TermInfo xmlns="http://schemas.microsoft.com/office/infopath/2007/PartnerControls">
          <TermName xmlns="http://schemas.microsoft.com/office/infopath/2007/PartnerControls">directie</TermName>
          <TermId xmlns="http://schemas.microsoft.com/office/infopath/2007/PartnerControls">604127ec-a2c7-4fcb-87b4-a158c9bf4ba6</TermId>
        </TermInfo>
      </Terms>
    </f72fabc9463243998c5dfa5de66f94fe>
    <TaxCatchAll xmlns="758adb2b-adda-4d83-b20a-af0b5971ecc9">
      <Value>12</Value>
    </TaxCatchAll>
    <Schooljaar xmlns="790f7a89-9143-4737-8a73-f9493f43abb3">2019-2020</Schooljaar>
    <o861ca26710b4246a9166b312d62af92 xmlns="36e475d7-9e88-4213-ac20-be069e831add">
      <Terms xmlns="http://schemas.microsoft.com/office/infopath/2007/PartnerControls"/>
    </o861ca26710b4246a9166b312d62af92>
    <la5c44cdc0ea42d8acc1e320868902e6 xmlns="790f7a89-9143-4737-8a73-f9493f43abb3">
      <Terms xmlns="http://schemas.microsoft.com/office/infopath/2007/PartnerControls"/>
    </la5c44cdc0ea42d8acc1e320868902e6>
    <lcf76f155ced4ddcb4097134ff3c332f xmlns="230d4013-0fe7-4d5b-abe0-ce085dfa8e14">
      <Terms xmlns="http://schemas.microsoft.com/office/infopath/2007/PartnerControls"/>
    </lcf76f155ced4ddcb4097134ff3c332f>
    <k7d3a51038a442f2b11cdcac3524b1c2 xmlns="790f7a89-9143-4737-8a73-f9493f43abb3">
      <Terms xmlns="http://schemas.microsoft.com/office/infopath/2007/PartnerControls"/>
    </k7d3a51038a442f2b11cdcac3524b1c2>
    <ea6c38832e3b478a90f6e4e8eaea55dc xmlns="36e475d7-9e88-4213-ac20-be069e831add">
      <Terms xmlns="http://schemas.microsoft.com/office/infopath/2007/PartnerControls"/>
    </ea6c38832e3b478a90f6e4e8eaea55dc>
    <pbd0582668824ddaa176a74272d90e0d xmlns="790f7a89-9143-4737-8a73-f9493f43abb3">
      <Terms xmlns="http://schemas.microsoft.com/office/infopath/2007/PartnerControls"/>
    </pbd0582668824ddaa176a74272d90e0d>
    <jf4d5c384cf742eca3a6327a8950807d xmlns="790f7a89-9143-4737-8a73-f9493f43abb3">
      <Terms xmlns="http://schemas.microsoft.com/office/infopath/2007/PartnerControls"/>
    </jf4d5c384cf742eca3a6327a8950807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CF6B1988F08C4288AE84E1B29E198C" ma:contentTypeVersion="" ma:contentTypeDescription="Een nieuw document maken." ma:contentTypeScope="" ma:versionID="01b36fcb841897b9bea232aff2147274">
  <xsd:schema xmlns:xsd="http://www.w3.org/2001/XMLSchema" xmlns:xs="http://www.w3.org/2001/XMLSchema" xmlns:p="http://schemas.microsoft.com/office/2006/metadata/properties" xmlns:ns2="36e475d7-9e88-4213-ac20-be069e831add" xmlns:ns3="758adb2b-adda-4d83-b20a-af0b5971ecc9" xmlns:ns4="790f7a89-9143-4737-8a73-f9493f43abb3" xmlns:ns5="230d4013-0fe7-4d5b-abe0-ce085dfa8e14" targetNamespace="http://schemas.microsoft.com/office/2006/metadata/properties" ma:root="true" ma:fieldsID="e1d2746fd0581585de632144b3311a3e" ns2:_="" ns3:_="" ns4:_="" ns5:_="">
    <xsd:import namespace="36e475d7-9e88-4213-ac20-be069e831add"/>
    <xsd:import namespace="758adb2b-adda-4d83-b20a-af0b5971ecc9"/>
    <xsd:import namespace="790f7a89-9143-4737-8a73-f9493f43abb3"/>
    <xsd:import namespace="230d4013-0fe7-4d5b-abe0-ce085dfa8e14"/>
    <xsd:element name="properties">
      <xsd:complexType>
        <xsd:sequence>
          <xsd:element name="documentManagement">
            <xsd:complexType>
              <xsd:all>
                <xsd:element ref="ns2:ea6c38832e3b478a90f6e4e8eaea55dc" minOccurs="0"/>
                <xsd:element ref="ns3:TaxCatchAll" minOccurs="0"/>
                <xsd:element ref="ns2:o861ca26710b4246a9166b312d62af92" minOccurs="0"/>
                <xsd:element ref="ns2:SharedWithUsers" minOccurs="0"/>
                <xsd:element ref="ns2:SharedWithDetails" minOccurs="0"/>
                <xsd:element ref="ns4:pbd0582668824ddaa176a74272d90e0d" minOccurs="0"/>
                <xsd:element ref="ns4:k7d3a51038a442f2b11cdcac3524b1c2" minOccurs="0"/>
                <xsd:element ref="ns4:f72fabc9463243998c5dfa5de66f94fe" minOccurs="0"/>
                <xsd:element ref="ns4:jf4d5c384cf742eca3a6327a8950807d" minOccurs="0"/>
                <xsd:element ref="ns4:la5c44cdc0ea42d8acc1e320868902e6" minOccurs="0"/>
                <xsd:element ref="ns4:Schooljaar" minOccurs="0"/>
                <xsd:element ref="ns5:MediaServiceMetadata" minOccurs="0"/>
                <xsd:element ref="ns5:MediaServiceFastMetadata" minOccurs="0"/>
                <xsd:element ref="ns5:MediaServiceAutoTags" minOccurs="0"/>
                <xsd:element ref="ns5:MediaServiceOCR" minOccurs="0"/>
                <xsd:element ref="ns5:MediaServiceAutoKeyPoints" minOccurs="0"/>
                <xsd:element ref="ns5:MediaServiceKeyPoints" minOccurs="0"/>
                <xsd:element ref="ns5:MediaServiceGenerationTime" minOccurs="0"/>
                <xsd:element ref="ns5:MediaServiceEventHashCode" minOccurs="0"/>
                <xsd:element ref="ns5:MediaServiceDateTaken" minOccurs="0"/>
                <xsd:element ref="ns5:MediaServiceLocation" minOccurs="0"/>
                <xsd:element ref="ns5:MediaServiceObjectDetectorVersions" minOccurs="0"/>
                <xsd:element ref="ns5:MediaServiceSearchProperties" minOccurs="0"/>
                <xsd:element ref="ns5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e475d7-9e88-4213-ac20-be069e831add" elementFormDefault="qualified">
    <xsd:import namespace="http://schemas.microsoft.com/office/2006/documentManagement/types"/>
    <xsd:import namespace="http://schemas.microsoft.com/office/infopath/2007/PartnerControls"/>
    <xsd:element name="ea6c38832e3b478a90f6e4e8eaea55dc" ma:index="9" nillable="true" ma:taxonomy="true" ma:internalName="ea6c38832e3b478a90f6e4e8eaea55dc" ma:taxonomyFieldName="Documentsoort" ma:displayName="Documentsoort" ma:indexed="true" ma:default="" ma:fieldId="{ea6c3883-2e3b-478a-90f6-e4e8eaea55dc}" ma:sspId="9dac68af-d23f-4b95-ad31-1ca0e57ad0f5" ma:termSetId="a35233d6-045a-4d62-b1ca-1b1235bca3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861ca26710b4246a9166b312d62af92" ma:index="12" nillable="true" ma:taxonomy="true" ma:internalName="o861ca26710b4246a9166b312d62af92" ma:taxonomyFieldName="Toets" ma:displayName="Toets" ma:indexed="true" ma:default="" ma:fieldId="{8861ca26-710b-4246-a916-6b312d62af92}" ma:sspId="9dac68af-d23f-4b95-ad31-1ca0e57ad0f5" ma:termSetId="9b74798e-60f3-4290-b01b-5f038cd81a3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8adb2b-adda-4d83-b20a-af0b5971ecc9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51354e13-ad94-4980-b1f3-d6241ac9424d}" ma:internalName="TaxCatchAll" ma:showField="CatchAllData" ma:web="758adb2b-adda-4d83-b20a-af0b5971ec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f7a89-9143-4737-8a73-f9493f43abb3" elementFormDefault="qualified">
    <xsd:import namespace="http://schemas.microsoft.com/office/2006/documentManagement/types"/>
    <xsd:import namespace="http://schemas.microsoft.com/office/infopath/2007/PartnerControls"/>
    <xsd:element name="pbd0582668824ddaa176a74272d90e0d" ma:index="16" nillable="true" ma:taxonomy="true" ma:internalName="pbd0582668824ddaa176a74272d90e0d" ma:taxonomyFieldName="Studie" ma:displayName="Studie" ma:default="" ma:fieldId="{9bd05826-6882-4dda-a176-a74272d90e0d}" ma:taxonomyMulti="true" ma:sspId="9dac68af-d23f-4b95-ad31-1ca0e57ad0f5" ma:termSetId="47ac325d-b976-410c-9fbb-6cec0764ae0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7d3a51038a442f2b11cdcac3524b1c2" ma:index="18" nillable="true" ma:taxonomy="true" ma:internalName="k7d3a51038a442f2b11cdcac3524b1c2" ma:taxonomyFieldName="Leerjaar" ma:displayName="Leerjaar" ma:default="" ma:fieldId="{47d3a510-38a4-42f2-b11c-dcac3524b1c2}" ma:taxonomyMulti="true" ma:sspId="9dac68af-d23f-4b95-ad31-1ca0e57ad0f5" ma:termSetId="d423fc49-1120-489e-ac05-be1e9aec0ca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72fabc9463243998c5dfa5de66f94fe" ma:index="20" nillable="true" ma:taxonomy="true" ma:internalName="f72fabc9463243998c5dfa5de66f94fe" ma:taxonomyFieldName="Doelgroep" ma:displayName="Doelgroep" ma:default="" ma:fieldId="{f72fabc9-4632-4399-8c5d-fa5de66f94fe}" ma:taxonomyMulti="true" ma:sspId="9dac68af-d23f-4b95-ad31-1ca0e57ad0f5" ma:termSetId="ac9051e7-cb76-44bf-ada0-c3aa6fd170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f4d5c384cf742eca3a6327a8950807d" ma:index="22" nillable="true" ma:taxonomy="true" ma:internalName="jf4d5c384cf742eca3a6327a8950807d" ma:taxonomyFieldName="Vak" ma:displayName="Vak" ma:default="" ma:fieldId="{3f4d5c38-4cf7-42ec-a3a6-327a8950807d}" ma:sspId="9dac68af-d23f-4b95-ad31-1ca0e57ad0f5" ma:termSetId="2019365f-6d91-485b-bda2-e86b683d32e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a5c44cdc0ea42d8acc1e320868902e6" ma:index="24" nillable="true" ma:taxonomy="true" ma:internalName="la5c44cdc0ea42d8acc1e320868902e6" ma:taxonomyFieldName="Periode" ma:displayName="Periode" ma:default="" ma:fieldId="{5a5c44cd-c0ea-42d8-acc1-e320868902e6}" ma:sspId="9dac68af-d23f-4b95-ad31-1ca0e57ad0f5" ma:termSetId="478fae1c-0ed4-4cee-8980-3d15a6c52ca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chooljaar" ma:index="25" nillable="true" ma:displayName="Schooljaar" ma:default="2016-2017" ma:internalName="Schooljaar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d4013-0fe7-4d5b-abe0-ce085dfa8e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internalName="MediaServiceAutoTags" ma:readOnly="true">
      <xsd:simpleType>
        <xsd:restriction base="dms:Text"/>
      </xsd:simpleType>
    </xsd:element>
    <xsd:element name="MediaServiceOCR" ma:index="2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3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35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3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39" nillable="true" ma:taxonomy="true" ma:internalName="lcf76f155ced4ddcb4097134ff3c332f" ma:taxonomyFieldName="MediaServiceImageTags" ma:displayName="Afbeeldingtags" ma:readOnly="false" ma:fieldId="{5cf76f15-5ced-4ddc-b409-7134ff3c332f}" ma:taxonomyMulti="true" ma:sspId="9dac68af-d23f-4b95-ad31-1ca0e57ad0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1D0679-9962-49BA-92A6-1D58A32833AA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CAD7820B-FB15-436F-A930-E05FB57950FF}">
  <ds:schemaRefs>
    <ds:schemaRef ds:uri="http://schemas.microsoft.com/office/infopath/2007/PartnerControls"/>
    <ds:schemaRef ds:uri="http://schemas.microsoft.com/office/2006/metadata/properties"/>
    <ds:schemaRef ds:uri="230d4013-0fe7-4d5b-abe0-ce085dfa8e14"/>
    <ds:schemaRef ds:uri="36e475d7-9e88-4213-ac20-be069e831add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  <ds:schemaRef ds:uri="790f7a89-9143-4737-8a73-f9493f43abb3"/>
    <ds:schemaRef ds:uri="758adb2b-adda-4d83-b20a-af0b5971ecc9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2967174-5AE5-45D3-8A16-2E215DA6469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3F6E6B9-86CB-48DD-BCFE-930C71AAE3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e475d7-9e88-4213-ac20-be069e831add"/>
    <ds:schemaRef ds:uri="758adb2b-adda-4d83-b20a-af0b5971ecc9"/>
    <ds:schemaRef ds:uri="790f7a89-9143-4737-8a73-f9493f43abb3"/>
    <ds:schemaRef ds:uri="230d4013-0fe7-4d5b-abe0-ce085dfa8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1371</TotalTime>
  <Words>112</Words>
  <Application>Microsoft Office PowerPoint</Application>
  <PresentationFormat>Breedbeeld</PresentationFormat>
  <Paragraphs>40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Calibri</vt:lpstr>
      <vt:lpstr>Century Gothic</vt:lpstr>
      <vt:lpstr>Wingdings 3</vt:lpstr>
      <vt:lpstr>Segment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Organisatie JTC</dc:title>
  <dc:creator>Jeroen van den Oord</dc:creator>
  <cp:lastModifiedBy>Jeroen van den Oord</cp:lastModifiedBy>
  <cp:revision>73</cp:revision>
  <dcterms:modified xsi:type="dcterms:W3CDTF">2025-08-12T12:09:30Z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0x010100E5CF6B1988F08C4288AE84E1B29E198C</vt:lpwstr>
  </property>
  <property fmtid="{D5CDD505-2E9C-101B-9397-08002B2CF9AE}" pid="3" name="Doelgroep">
    <vt:lpwstr>12;#directie|604127ec-a2c7-4fcb-87b4-a158c9bf4ba6</vt:lpwstr>
  </property>
  <property fmtid="{D5CDD505-2E9C-101B-9397-08002B2CF9AE}" pid="4" name="Onderwijsteams">
    <vt:lpwstr/>
  </property>
  <property fmtid="{D5CDD505-2E9C-101B-9397-08002B2CF9AE}" pid="5" name="Portefeuille">
    <vt:lpwstr>15;#organisatie|01de9948-5581-4078-b0ac-2a0d4caf46fb</vt:lpwstr>
  </property>
  <property fmtid="{D5CDD505-2E9C-101B-9397-08002B2CF9AE}" pid="6" name="Betreft">
    <vt:lpwstr/>
  </property>
  <property fmtid="{D5CDD505-2E9C-101B-9397-08002B2CF9AE}" pid="7" name="Documentensoort">
    <vt:lpwstr>13;#beleid|595cc165-5af5-44b5-9428-03a1fb1c0650</vt:lpwstr>
  </property>
  <property fmtid="{D5CDD505-2E9C-101B-9397-08002B2CF9AE}" pid="8" name="MediaServiceImageTags">
    <vt:lpwstr/>
  </property>
  <property fmtid="{D5CDD505-2E9C-101B-9397-08002B2CF9AE}" pid="9" name="Studie">
    <vt:lpwstr/>
  </property>
  <property fmtid="{D5CDD505-2E9C-101B-9397-08002B2CF9AE}" pid="10" name="Leerjaar">
    <vt:lpwstr/>
  </property>
  <property fmtid="{D5CDD505-2E9C-101B-9397-08002B2CF9AE}" pid="11" name="Toets">
    <vt:lpwstr/>
  </property>
  <property fmtid="{D5CDD505-2E9C-101B-9397-08002B2CF9AE}" pid="12" name="Periode">
    <vt:lpwstr/>
  </property>
  <property fmtid="{D5CDD505-2E9C-101B-9397-08002B2CF9AE}" pid="13" name="Vak">
    <vt:lpwstr/>
  </property>
  <property fmtid="{D5CDD505-2E9C-101B-9397-08002B2CF9AE}" pid="14" name="Documentsoort">
    <vt:lpwstr/>
  </property>
</Properties>
</file>